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0" r:id="rId3"/>
    <p:sldId id="262" r:id="rId4"/>
    <p:sldId id="263" r:id="rId5"/>
    <p:sldId id="264" r:id="rId6"/>
    <p:sldId id="265" r:id="rId7"/>
    <p:sldId id="266" r:id="rId8"/>
    <p:sldId id="267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96144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№ 72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Берегиня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города Ставрополь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(МБДОУ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/с № 72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Берегиня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г. Ставрополь)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8064896" cy="3721968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Фестиваль педагогического мастерства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«Методический калейдоскоп»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Мастер-класс для педагогов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«Нескучная артикуляционная гимнастика»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Савкина Алла Николаевна</a:t>
            </a: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Ставрополь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2023 г.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352839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 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повышение профессионального мастерства педагогов-участников в процессе активного общения по освоению опыта работы.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403244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комплекс специальных упражнений для тренировки органов артикуляции (губ, щек, языка, нижней челюсти), необходимых для правильного звукопроизношения.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328591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Причины, по которым необходимо заниматься артикуляционной гимнастикой: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дети сами могут научиться говорить чисто и правильно, без помощи специалиста.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дети со сложными нарушениями звукопроизношения смогут быстрее преодолеть свои речевые проблемы.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занятия артикуляционной гимнастикой позволяют всем – и детям и взрослым – научиться говорить правильно, четко и красиво.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«Речевые кубики»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:\Users\TEREMOK\AppData\Local\Microsoft\Windows\Temporary Internet Files\Content.Word\IMG-20231019-WA0014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 t="6890"/>
          <a:stretch>
            <a:fillRect/>
          </a:stretch>
        </p:blipFill>
        <p:spPr bwMode="auto">
          <a:xfrm>
            <a:off x="683568" y="2413569"/>
            <a:ext cx="4038600" cy="282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TEREMOK\AppData\Local\Microsoft\Windows\Temporary Internet Files\Content.Word\IMG-20231019-WA0022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412776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96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Антистресс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Содержимое 6" descr="C:\Users\TEREMOK\AppData\Local\Microsoft\Windows\Temporary Internet Files\Content.Word\IMG-20231019-WA0017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112060" y="800708"/>
            <a:ext cx="24482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C:\Users\TEREMOK\AppData\Local\Microsoft\Windows\Temporary Internet Files\Content.Word\IMG-20231019-WA0016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412776"/>
            <a:ext cx="32403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TEREMOK\AppData\Local\Microsoft\Windows\Temporary Internet Files\Content.Word\IMG-20231019-WA00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997835" y="3651239"/>
            <a:ext cx="2736304" cy="315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96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«Волчок»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C:\Users\TEREMOK\AppData\Local\Microsoft\Windows\Temporary Internet Files\Content.Word\IMG-20231019-WA0025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 r="4798"/>
          <a:stretch>
            <a:fillRect/>
          </a:stretch>
        </p:blipFill>
        <p:spPr bwMode="auto">
          <a:xfrm rot="5400000">
            <a:off x="537072" y="2063331"/>
            <a:ext cx="4104456" cy="337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C:\Users\TEREMOK\AppData\Local\Microsoft\Windows\Temporary Internet Files\Content.Word\IMG-20231019-WA0024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 t="8489" b="1845"/>
          <a:stretch>
            <a:fillRect/>
          </a:stretch>
        </p:blipFill>
        <p:spPr bwMode="auto">
          <a:xfrm>
            <a:off x="4860032" y="1700808"/>
            <a:ext cx="3394472" cy="405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96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Ходилки-бродилки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C:\Users\TEREMOK\AppData\Local\Microsoft\Windows\Temporary Internet Files\Content.Word\IMG-20231019-WA002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44824"/>
            <a:ext cx="40386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C:\Users\TEREMOK\AppData\Local\Microsoft\Windows\Temporary Internet Files\Content.Word\IMG-20231019-WA0023.jpg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24979" y="1343374"/>
            <a:ext cx="3245569" cy="42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96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71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бюджетное дошкольное образовательное учреждение детский сад комбинированного вида № 72 «Берегиня» города Ставрополь (МБДОУ д/с № 72 «Берегиня» г. Ставрополь)</vt:lpstr>
      <vt:lpstr>Цель : повышение профессионального мастерства педагогов-участников в процессе активного общения по освоению опыта работы.</vt:lpstr>
      <vt:lpstr>Артикуляционная гимнастика   это комплекс специальных упражнений для тренировки органов артикуляции (губ, щек, языка, нижней челюсти), необходимых для правильного звукопроизношения.</vt:lpstr>
      <vt:lpstr>Причины, по которым необходимо заниматься артикуляционной гимнастикой: - дети сами могут научиться говорить чисто и правильно, без помощи специалиста. - дети со сложными нарушениями звукопроизношения смогут быстрее преодолеть свои речевые проблемы. - занятия артикуляционной гимнастикой позволяют всем – и детям и взрослым – научиться говорить правильно, четко и красиво.</vt:lpstr>
      <vt:lpstr>«Речевые кубики»</vt:lpstr>
      <vt:lpstr>«Антистресс»</vt:lpstr>
      <vt:lpstr>«Волчок»</vt:lpstr>
      <vt:lpstr>«Ходилки-бродилки»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комбинированного вида № 72 «Берегиня» города Ставрополь (МБДОУ д/с № 72 «Берегиня» г. Ставрополь)</dc:title>
  <dc:creator>TEREMOK</dc:creator>
  <cp:lastModifiedBy>TEREMOK</cp:lastModifiedBy>
  <cp:revision>16</cp:revision>
  <dcterms:created xsi:type="dcterms:W3CDTF">2023-10-18T03:37:29Z</dcterms:created>
  <dcterms:modified xsi:type="dcterms:W3CDTF">2023-10-31T10:06:43Z</dcterms:modified>
</cp:coreProperties>
</file>